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08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CC3B67-F4D8-4074-B1D4-AE09A452A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47FB25-9F1D-4AB8-BFE8-4BE39A995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371961-02A2-4638-A670-406BC204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18.12.2018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7ED17-A591-415F-8251-60B31C52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BA34E4-15E1-4D44-B2D2-BB072A79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188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68C6A-CFF1-4048-9AC4-81212813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9C3BE3-79D1-4CC8-B145-86EC43491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B80A16-47F0-4C1B-A2A1-593D21EE5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18.12.2018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532257-19FC-48CE-85C9-E5403A1C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20B2A1-B73C-40DE-AD49-9A4F35277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57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8B90D75-F6AD-49ED-82ED-F2BEDEB81E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026AB5-66AA-496F-85F4-2EE7581C3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743F2D-AC5A-40DA-AB64-3F35552A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18.12.2018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A03939-0CA7-425E-9151-842C7491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640EA6-7D5C-4511-BBA2-D5099DA91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88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C8CFA-83D6-4D13-88FC-B232C7058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FFB66-2A4C-4853-8001-6BEDE907D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3AA9C8-AF91-484B-8450-F2AA588A1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18.12.2018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69D29C-766A-4A95-8D5C-94B67AA0B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2ADF8F-9E83-43A1-8E9F-A8A424B0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41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9C6E7-C61E-4C6D-8073-F915743C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EC51B2-E90A-4685-BC67-8DFA98F22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374A9A-9F0F-445E-82B1-0B1AC8A7E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18.12.2018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FDBAF-B4D6-4502-8567-3F4A5180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9807F1-72DE-4F87-832E-1123B087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94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02E43-4B2A-4E48-AADE-3231C690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AC9283-7699-46A6-AAB3-BB823423D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943053-4118-474A-9F72-7E5A71360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B958B7-E9E1-4253-94D0-55FDAE35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18.12.2018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22B333-8493-4184-A4DD-AF486CC8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D2E05B-B3EA-41B8-8833-98FA6AA1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409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36F34-326F-4E16-8464-C7476401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2CEE02-8311-4817-B05F-8A264F6C4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508FBFA-0C97-49F9-ADFB-F947AA432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4CAED2-2748-4E5A-BB60-9324B5834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2E8A6AC-8738-4C5B-ADBD-637FF5B5E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618F61-094D-4395-A983-2296E406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18.12.2018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2085EE-2D45-41C5-8799-EE859E7EE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1BCFA11-FB8D-45BC-98FC-45D8D895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678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BA1D7-84DF-43CE-8CF2-7A2904DCF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423A6C-35CD-4663-81D9-1112F607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18.12.2018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C70009-5454-49D8-9B78-3DFB98E90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401263-1443-4BA3-A6FC-FF24CA94B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47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5862D26-302D-41F1-A9B5-7687A058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18.12.2018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B498C1-61BE-4871-A8A6-3564CB11B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3DF9EA-E23E-4581-A38E-C2FE94D5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88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706ADF-A642-4B81-8D5D-40D417E4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582181-0215-4D8D-97F7-32DCD3EC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9CBB07-338E-48A2-BC88-88497047C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1CB907-0D39-4301-96FA-C7948B6BE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18.12.2018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917DC7-7773-4D36-9593-2EF8C72C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BF103-3B6A-4478-B158-952E640EA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70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6EE07-6AAE-43AA-A0C0-21B7F901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B589C06-3C1D-44FB-B07D-493791035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EC3844-27AA-4D5B-A7F7-706145A88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AB4C82-58A5-4866-87CA-0A73A744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18.12.2018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C61812-7936-4A2D-9710-BC61FBCEC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5BB97B-DF5F-4E29-8662-D1501B3B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52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B4F27D-F3DC-4CD0-8F4A-431127C99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049051-4DA7-4359-9008-FCCF2A198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A8A81-8299-4D08-81EC-E10402C56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D6635-B52D-4B6D-9A9A-FF0635F4A87F}" type="datetimeFigureOut">
              <a:rPr lang="de-DE" smtClean="0"/>
              <a:t>18.12.2018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666F7D-53C3-425F-AA7D-79DFBD4B9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9ABFE-2F57-4A7B-83AB-7F21ED07F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37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8BC5A-1AA9-4DC2-A383-16EAA2284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2B2B98-140D-4930-BAA4-53B14F3163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047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3E1CD-C5A9-4B9E-996F-BE078C0E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D8F32-2A37-45A2-A6B5-40C851565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143" y="1828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25" name="Bild 23">
            <a:extLst>
              <a:ext uri="{FF2B5EF4-FFF2-40B4-BE49-F238E27FC236}">
                <a16:creationId xmlns:a16="http://schemas.microsoft.com/office/drawing/2014/main" id="{4D55B1DB-C6BA-4AAD-80B5-658808E5D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143" y="2286000"/>
            <a:ext cx="3879850" cy="18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D0A166-3F4D-47CC-A403-E0C069471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143" y="4108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830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0C191-7D04-47CC-B6AD-33DB1A1C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Send Timeout</a:t>
            </a:r>
          </a:p>
        </p:txBody>
      </p:sp>
      <p:pic>
        <p:nvPicPr>
          <p:cNvPr id="3" name="Bild 24">
            <a:extLst>
              <a:ext uri="{FF2B5EF4-FFF2-40B4-BE49-F238E27FC236}">
                <a16:creationId xmlns:a16="http://schemas.microsoft.com/office/drawing/2014/main" id="{01A701C1-3E54-4687-9987-FE1B6B2948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1050" y="2511107"/>
            <a:ext cx="5549900" cy="1835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180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AAF9B-6F44-48A6-8BAD-92597097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Receive</a:t>
            </a:r>
            <a:endParaRPr lang="de-DE" dirty="0"/>
          </a:p>
        </p:txBody>
      </p:sp>
      <p:pic>
        <p:nvPicPr>
          <p:cNvPr id="3" name="Bild 25">
            <a:extLst>
              <a:ext uri="{FF2B5EF4-FFF2-40B4-BE49-F238E27FC236}">
                <a16:creationId xmlns:a16="http://schemas.microsoft.com/office/drawing/2014/main" id="{436AA7C5-8B10-42B0-9301-74BE975783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6500" y="2318702"/>
            <a:ext cx="4699000" cy="2220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25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24DA0-646F-4CC4-AE08-4CB00563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Receive</a:t>
            </a:r>
            <a:r>
              <a:rPr lang="de-DE" dirty="0"/>
              <a:t> </a:t>
            </a:r>
            <a:r>
              <a:rPr lang="de-DE" dirty="0" err="1"/>
              <a:t>Timer</a:t>
            </a:r>
            <a:endParaRPr lang="de-DE" dirty="0"/>
          </a:p>
        </p:txBody>
      </p:sp>
      <p:pic>
        <p:nvPicPr>
          <p:cNvPr id="3" name="Bild 26">
            <a:extLst>
              <a:ext uri="{FF2B5EF4-FFF2-40B4-BE49-F238E27FC236}">
                <a16:creationId xmlns:a16="http://schemas.microsoft.com/office/drawing/2014/main" id="{78655F17-081F-4DA7-9735-4563A5A242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9665" y="2196465"/>
            <a:ext cx="4852670" cy="2465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265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4B6679-1204-410B-9BF4-ADFBA360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Receive</a:t>
            </a:r>
            <a:r>
              <a:rPr lang="de-DE" dirty="0"/>
              <a:t>-Break</a:t>
            </a:r>
          </a:p>
        </p:txBody>
      </p:sp>
      <p:pic>
        <p:nvPicPr>
          <p:cNvPr id="3" name="Bild 27">
            <a:extLst>
              <a:ext uri="{FF2B5EF4-FFF2-40B4-BE49-F238E27FC236}">
                <a16:creationId xmlns:a16="http://schemas.microsoft.com/office/drawing/2014/main" id="{28DBF290-0C0A-45CE-A007-A761DB61EB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1242" y="2176780"/>
            <a:ext cx="5009515" cy="2504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27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D141B-5336-4602-98ED-CCFA43A4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Symbols </a:t>
            </a:r>
            <a:r>
              <a:rPr lang="de-DE" dirty="0" err="1"/>
              <a:t>Behavior</a:t>
            </a:r>
            <a:endParaRPr lang="de-DE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A9B005A7-A8DB-460E-BB2B-2A81FC4003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489625"/>
              </p:ext>
            </p:extLst>
          </p:nvPr>
        </p:nvGraphicFramePr>
        <p:xfrm>
          <a:off x="3222625" y="2571750"/>
          <a:ext cx="5746750" cy="171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Document" r:id="rId3" imgW="5746651" imgH="1712727" progId="Word.Document.12">
                  <p:embed/>
                </p:oleObj>
              </mc:Choice>
              <mc:Fallback>
                <p:oleObj name="Document" r:id="rId3" imgW="5746651" imgH="17127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22625" y="2571750"/>
                        <a:ext cx="5746750" cy="171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4580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6E9BF-1E8A-469A-B940-440FC968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pic>
        <p:nvPicPr>
          <p:cNvPr id="3" name="Bild 31">
            <a:extLst>
              <a:ext uri="{FF2B5EF4-FFF2-40B4-BE49-F238E27FC236}">
                <a16:creationId xmlns:a16="http://schemas.microsoft.com/office/drawing/2014/main" id="{98A0D31F-9F1C-4E23-BF48-89328ADB2E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505" y="1838914"/>
            <a:ext cx="3387090" cy="380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Bild 32" descr="5">
            <a:extLst>
              <a:ext uri="{FF2B5EF4-FFF2-40B4-BE49-F238E27FC236}">
                <a16:creationId xmlns:a16="http://schemas.microsoft.com/office/drawing/2014/main" id="{C27A59B4-A2BC-4DC8-8144-0EAF4DBD26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27" y="1690688"/>
            <a:ext cx="4134485" cy="252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Bild 33" descr="5">
            <a:extLst>
              <a:ext uri="{FF2B5EF4-FFF2-40B4-BE49-F238E27FC236}">
                <a16:creationId xmlns:a16="http://schemas.microsoft.com/office/drawing/2014/main" id="{797F1877-C018-4898-B544-6A4DBB76056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27" y="5081859"/>
            <a:ext cx="3713480" cy="612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0973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Office PowerPoint</Application>
  <PresentationFormat>Breitbild</PresentationFormat>
  <Paragraphs>7</Paragraphs>
  <Slides>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Microsoft Word-Dokument</vt:lpstr>
      <vt:lpstr>PowerPoint-Präsentation</vt:lpstr>
      <vt:lpstr>Send</vt:lpstr>
      <vt:lpstr>Send Timeout</vt:lpstr>
      <vt:lpstr>Receive</vt:lpstr>
      <vt:lpstr>Receive Timer</vt:lpstr>
      <vt:lpstr>Receive-Break</vt:lpstr>
      <vt:lpstr>Symbols Behavior</vt:lpstr>
      <vt:lpstr>Beispiel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Albert Fleischmann</dc:creator>
  <cp:lastModifiedBy>Albert Fleischmann</cp:lastModifiedBy>
  <cp:revision>4</cp:revision>
  <dcterms:created xsi:type="dcterms:W3CDTF">2018-12-18T14:15:46Z</dcterms:created>
  <dcterms:modified xsi:type="dcterms:W3CDTF">2018-12-18T15:44:18Z</dcterms:modified>
</cp:coreProperties>
</file>